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>
        <p:scale>
          <a:sx n="80" d="100"/>
          <a:sy n="80" d="100"/>
        </p:scale>
        <p:origin x="80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windows ec2 instance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                                                                  </a:t>
            </a:r>
            <a:r>
              <a:rPr lang="en-US" sz="2400" dirty="0" smtClean="0">
                <a:sym typeface="Wingdings" panose="05000000000000000000" pitchFamily="2" charset="2"/>
              </a:rPr>
              <a:t>by Team </a:t>
            </a:r>
            <a:r>
              <a:rPr lang="en-US" sz="2400" dirty="0" err="1" smtClean="0">
                <a:sym typeface="Wingdings" panose="05000000000000000000" pitchFamily="2" charset="2"/>
              </a:rPr>
              <a:t>aws</a:t>
            </a:r>
            <a:r>
              <a:rPr lang="en-US" sz="2400" dirty="0" smtClean="0">
                <a:sym typeface="Wingdings" panose="05000000000000000000" pitchFamily="2" charset="2"/>
              </a:rPr>
              <a:t> era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5005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9469"/>
            <a:ext cx="10420472" cy="5641731"/>
          </a:xfrm>
        </p:spPr>
        <p:txBody>
          <a:bodyPr/>
          <a:lstStyle/>
          <a:p>
            <a:r>
              <a:rPr lang="en-US" dirty="0" smtClean="0"/>
              <a:t>Entering the windows machine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5942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5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37392"/>
            <a:ext cx="9905998" cy="6383215"/>
          </a:xfrm>
        </p:spPr>
        <p:txBody>
          <a:bodyPr/>
          <a:lstStyle/>
          <a:p>
            <a:r>
              <a:rPr lang="en-US" dirty="0" smtClean="0"/>
              <a:t>Service Manager dashboard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Then, click the add roles &amp;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38" y="1411164"/>
            <a:ext cx="8018585" cy="40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47" b="25874"/>
          <a:stretch/>
        </p:blipFill>
        <p:spPr>
          <a:xfrm>
            <a:off x="1679331" y="743127"/>
            <a:ext cx="7684477" cy="2936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757" r="43559" b="26166"/>
          <a:stretch/>
        </p:blipFill>
        <p:spPr>
          <a:xfrm>
            <a:off x="1679331" y="3813751"/>
            <a:ext cx="7649553" cy="288880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3" y="79131"/>
            <a:ext cx="9905998" cy="530003"/>
          </a:xfrm>
        </p:spPr>
        <p:txBody>
          <a:bodyPr>
            <a:normAutofit/>
          </a:bodyPr>
          <a:lstStyle/>
          <a:p>
            <a:r>
              <a:rPr lang="en-US" dirty="0" smtClean="0"/>
              <a:t>Installing internet information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8017"/>
            <a:ext cx="9905998" cy="5663184"/>
          </a:xfrm>
        </p:spPr>
        <p:txBody>
          <a:bodyPr/>
          <a:lstStyle/>
          <a:p>
            <a:r>
              <a:rPr lang="en-US" dirty="0" smtClean="0"/>
              <a:t>Output of the internet information services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90" y="751918"/>
            <a:ext cx="7888810" cy="42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4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2223"/>
            <a:ext cx="9905998" cy="5588977"/>
          </a:xfrm>
        </p:spPr>
        <p:txBody>
          <a:bodyPr/>
          <a:lstStyle/>
          <a:p>
            <a:r>
              <a:rPr lang="en-US" dirty="0" smtClean="0"/>
              <a:t>Create the aws.html file in notepad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52853"/>
            <a:ext cx="6374423" cy="2602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701562"/>
            <a:ext cx="6374423" cy="28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1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775" y="105509"/>
            <a:ext cx="9905998" cy="87922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7200" dirty="0" smtClean="0"/>
              <a:t>Add the website of our content page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5" y="668214"/>
            <a:ext cx="7394331" cy="2971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5" y="3727938"/>
            <a:ext cx="7394331" cy="30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1885"/>
            <a:ext cx="9905998" cy="501161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8000" dirty="0" smtClean="0"/>
              <a:t>Click the aws.html file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39" y="712177"/>
            <a:ext cx="7658100" cy="2778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39" y="3569677"/>
            <a:ext cx="7658100" cy="31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847"/>
            <a:ext cx="9905998" cy="5389684"/>
          </a:xfrm>
        </p:spPr>
        <p:txBody>
          <a:bodyPr/>
          <a:lstStyle/>
          <a:p>
            <a:r>
              <a:rPr lang="en-US" dirty="0" smtClean="0"/>
              <a:t>Output of the hosting our content page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76493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2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2569"/>
            <a:ext cx="9905998" cy="188155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                  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6184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20262"/>
          </a:xfrm>
        </p:spPr>
        <p:txBody>
          <a:bodyPr/>
          <a:lstStyle/>
          <a:p>
            <a:r>
              <a:rPr lang="en-US" dirty="0" smtClean="0"/>
              <a:t>Installing packages in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29863"/>
            <a:ext cx="9905998" cy="738552"/>
          </a:xfrm>
        </p:spPr>
        <p:txBody>
          <a:bodyPr/>
          <a:lstStyle/>
          <a:p>
            <a:r>
              <a:rPr lang="en-US" dirty="0" smtClean="0"/>
              <a:t>Step 1:click launch instance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54" y="2268415"/>
            <a:ext cx="8475784" cy="4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1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98939"/>
            <a:ext cx="9905998" cy="422030"/>
          </a:xfrm>
        </p:spPr>
        <p:txBody>
          <a:bodyPr/>
          <a:lstStyle/>
          <a:p>
            <a:r>
              <a:rPr lang="en-US" dirty="0" smtClean="0"/>
              <a:t>Step 2: choose the </a:t>
            </a:r>
            <a:r>
              <a:rPr lang="en-US" dirty="0" err="1" smtClean="0"/>
              <a:t>os</a:t>
            </a:r>
            <a:r>
              <a:rPr lang="en-US" dirty="0" smtClean="0"/>
              <a:t>(image) we want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2" y="786911"/>
            <a:ext cx="5758961" cy="2765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338" y="3694937"/>
            <a:ext cx="8466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3: Choose the instance type &amp; click the t2.micro(free tier)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23" y="4237892"/>
            <a:ext cx="5758961" cy="24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57200"/>
            <a:ext cx="9905998" cy="6128237"/>
          </a:xfrm>
        </p:spPr>
        <p:txBody>
          <a:bodyPr/>
          <a:lstStyle/>
          <a:p>
            <a:r>
              <a:rPr lang="en-US" dirty="0" smtClean="0"/>
              <a:t>Step 4: Configure instance details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5: Add storage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8" y="958363"/>
            <a:ext cx="6189784" cy="241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8" y="4042261"/>
            <a:ext cx="6189784" cy="2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6185"/>
            <a:ext cx="9905998" cy="4906107"/>
          </a:xfrm>
        </p:spPr>
        <p:txBody>
          <a:bodyPr/>
          <a:lstStyle/>
          <a:p>
            <a:r>
              <a:rPr lang="en-US" dirty="0" smtClean="0"/>
              <a:t>Step 6:add tags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Step 7:Configure security groups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68" y="756138"/>
            <a:ext cx="6629401" cy="2672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68" y="3938953"/>
            <a:ext cx="6629401" cy="26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6185"/>
            <a:ext cx="9905998" cy="5545015"/>
          </a:xfrm>
        </p:spPr>
        <p:txBody>
          <a:bodyPr/>
          <a:lstStyle/>
          <a:p>
            <a:r>
              <a:rPr lang="en-US" dirty="0" smtClean="0"/>
              <a:t>Step 8:select the key pair &amp; launch the instances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3" y="1318847"/>
            <a:ext cx="7236069" cy="45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630114"/>
          </a:xfrm>
        </p:spPr>
        <p:txBody>
          <a:bodyPr/>
          <a:lstStyle/>
          <a:p>
            <a:r>
              <a:rPr lang="en-US" dirty="0" smtClean="0"/>
              <a:t>How to connect windows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21069"/>
            <a:ext cx="9905998" cy="4270131"/>
          </a:xfrm>
        </p:spPr>
        <p:txBody>
          <a:bodyPr/>
          <a:lstStyle/>
          <a:p>
            <a:r>
              <a:rPr lang="en-US" dirty="0" smtClean="0"/>
              <a:t>Click the windows VM and then, click the  connect, RDP client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sz="1800" dirty="0" smtClean="0"/>
              <a:t>we can connect to our windows instance using a remote desktop client and by downloading the remote desktop file.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69" y="2776904"/>
            <a:ext cx="9170377" cy="38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457201"/>
            <a:ext cx="9905998" cy="5926014"/>
          </a:xfrm>
        </p:spPr>
        <p:txBody>
          <a:bodyPr/>
          <a:lstStyle/>
          <a:p>
            <a:r>
              <a:rPr lang="en-US" dirty="0" smtClean="0"/>
              <a:t>How to get the </a:t>
            </a:r>
            <a:r>
              <a:rPr lang="en-US" dirty="0" err="1" smtClean="0"/>
              <a:t>rdp</a:t>
            </a:r>
            <a:r>
              <a:rPr lang="en-US" dirty="0" smtClean="0"/>
              <a:t> login password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12" r="41084" b="15773"/>
          <a:stretch/>
        </p:blipFill>
        <p:spPr>
          <a:xfrm>
            <a:off x="2453054" y="1002322"/>
            <a:ext cx="5926015" cy="1652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8" t="-9829" r="34441" b="38811"/>
          <a:stretch/>
        </p:blipFill>
        <p:spPr>
          <a:xfrm>
            <a:off x="2215661" y="2655277"/>
            <a:ext cx="6840416" cy="40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8262"/>
            <a:ext cx="9905998" cy="5632939"/>
          </a:xfrm>
        </p:spPr>
        <p:txBody>
          <a:bodyPr/>
          <a:lstStyle/>
          <a:p>
            <a:r>
              <a:rPr lang="en-US" dirty="0" smtClean="0"/>
              <a:t>How to get the </a:t>
            </a:r>
            <a:r>
              <a:rPr lang="en-US" dirty="0" err="1" smtClean="0"/>
              <a:t>rdp</a:t>
            </a:r>
            <a:r>
              <a:rPr lang="en-US" dirty="0" smtClean="0"/>
              <a:t> login password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6" r="34442" b="16519"/>
          <a:stretch/>
        </p:blipFill>
        <p:spPr>
          <a:xfrm>
            <a:off x="1890347" y="729761"/>
            <a:ext cx="6893169" cy="2804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0" t="-2001" r="26778" b="19400"/>
          <a:stretch/>
        </p:blipFill>
        <p:spPr>
          <a:xfrm>
            <a:off x="1768597" y="3492744"/>
            <a:ext cx="7014919" cy="32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111</TotalTime>
  <Words>174</Words>
  <Application>Microsoft Office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</vt:lpstr>
      <vt:lpstr>Mesh</vt:lpstr>
      <vt:lpstr>Creating windows ec2 instance</vt:lpstr>
      <vt:lpstr>Installing packages in windows</vt:lpstr>
      <vt:lpstr>PowerPoint Presentation</vt:lpstr>
      <vt:lpstr>PowerPoint Presentation</vt:lpstr>
      <vt:lpstr>PowerPoint Presentation</vt:lpstr>
      <vt:lpstr>PowerPoint Presentation</vt:lpstr>
      <vt:lpstr>How to connect windows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management in windows</dc:title>
  <dc:creator>Mukesh Ravi</dc:creator>
  <cp:lastModifiedBy>Mukesh Ravi</cp:lastModifiedBy>
  <cp:revision>13</cp:revision>
  <dcterms:created xsi:type="dcterms:W3CDTF">2021-09-23T06:00:50Z</dcterms:created>
  <dcterms:modified xsi:type="dcterms:W3CDTF">2021-09-23T07:52:30Z</dcterms:modified>
</cp:coreProperties>
</file>